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5EAACEA-0224-47D4-9A67-D00022B20BE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42A9-AAB3-4378-A69D-571B0B2C73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ACEA-0224-47D4-9A67-D00022B20BE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42A9-AAB3-4378-A69D-571B0B2C7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3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ACEA-0224-47D4-9A67-D00022B20BE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42A9-AAB3-4378-A69D-571B0B2C739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18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ACEA-0224-47D4-9A67-D00022B20BE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42A9-AAB3-4378-A69D-571B0B2C7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2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ACEA-0224-47D4-9A67-D00022B20BE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42A9-AAB3-4378-A69D-571B0B2C73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60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ACEA-0224-47D4-9A67-D00022B20BE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42A9-AAB3-4378-A69D-571B0B2C7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5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ACEA-0224-47D4-9A67-D00022B20BE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42A9-AAB3-4378-A69D-571B0B2C7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5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ACEA-0224-47D4-9A67-D00022B20BE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42A9-AAB3-4378-A69D-571B0B2C7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7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ACEA-0224-47D4-9A67-D00022B20BE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42A9-AAB3-4378-A69D-571B0B2C7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2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ACEA-0224-47D4-9A67-D00022B20BE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42A9-AAB3-4378-A69D-571B0B2C7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2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ACEA-0224-47D4-9A67-D00022B20BE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42A9-AAB3-4378-A69D-571B0B2C73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99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5EAACEA-0224-47D4-9A67-D00022B20BE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99F42A9-AAB3-4378-A69D-571B0B2C739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06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Their Eyes Were Watching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Chapters 7-14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2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Reactions: Concepts to Consider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98230"/>
              </p:ext>
            </p:extLst>
          </p:nvPr>
        </p:nvGraphicFramePr>
        <p:xfrm>
          <a:off x="1223493" y="2253803"/>
          <a:ext cx="10084158" cy="4146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55525"/>
                <a:gridCol w="5028633"/>
              </a:tblGrid>
              <a:tr h="414699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800" dirty="0">
                          <a:effectLst/>
                        </a:rPr>
                        <a:t>Personal freedom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800" dirty="0">
                          <a:effectLst/>
                        </a:rPr>
                        <a:t>Spiritual vs materialistic value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800" dirty="0">
                          <a:effectLst/>
                        </a:rPr>
                        <a:t>Self identification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800" dirty="0">
                          <a:effectLst/>
                        </a:rPr>
                        <a:t>Use of story-telling framework - story within a story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800" dirty="0">
                          <a:effectLst/>
                        </a:rPr>
                        <a:t>Quest for life's experiences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800" dirty="0">
                          <a:effectLst/>
                        </a:rPr>
                        <a:t>Search for autonomy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800" dirty="0">
                          <a:effectLst/>
                        </a:rPr>
                        <a:t>Struggle of a woman to be regarded as a person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800" dirty="0">
                          <a:effectLst/>
                        </a:rPr>
                        <a:t>Model of female development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800" dirty="0">
                          <a:effectLst/>
                        </a:rPr>
                        <a:t>Black folklore and folk culture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800" dirty="0">
                          <a:effectLst/>
                        </a:rPr>
                        <a:t>Humor in black literature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76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Experts: Small Group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1: </a:t>
            </a:r>
          </a:p>
          <a:p>
            <a:r>
              <a:rPr lang="en-US" dirty="0" smtClean="0"/>
              <a:t>You have been divided into chapter(s) groups.  </a:t>
            </a:r>
          </a:p>
          <a:p>
            <a:r>
              <a:rPr lang="en-US" dirty="0" smtClean="0"/>
              <a:t>With your partner, answer the key questions with direct evidence from the novel.</a:t>
            </a:r>
          </a:p>
          <a:p>
            <a:endParaRPr lang="en-US" dirty="0"/>
          </a:p>
          <a:p>
            <a:r>
              <a:rPr lang="en-US" dirty="0" smtClean="0"/>
              <a:t>Part 2: Close Reading Chapter 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52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Anticipation Guide: 15-end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the questions and support your position</a:t>
            </a:r>
          </a:p>
          <a:p>
            <a:endParaRPr lang="en-US" dirty="0" smtClean="0"/>
          </a:p>
          <a:p>
            <a:r>
              <a:rPr lang="en-US" dirty="0" smtClean="0"/>
              <a:t>Group Discussion</a:t>
            </a:r>
          </a:p>
          <a:p>
            <a:endParaRPr lang="en-US" dirty="0"/>
          </a:p>
          <a:p>
            <a:r>
              <a:rPr lang="en-US" dirty="0" smtClean="0"/>
              <a:t>Predictions for Future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028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</TotalTime>
  <Words>117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Symbol</vt:lpstr>
      <vt:lpstr>Times New Roman</vt:lpstr>
      <vt:lpstr>Tw Cen MT</vt:lpstr>
      <vt:lpstr>Tw Cen MT Condensed</vt:lpstr>
      <vt:lpstr>Wingdings 3</vt:lpstr>
      <vt:lpstr>Integral</vt:lpstr>
      <vt:lpstr>Their Eyes Were Watching God</vt:lpstr>
      <vt:lpstr>Initial Reactions: Concepts to Consider</vt:lpstr>
      <vt:lpstr>Reading Experts: Small Group Analysis</vt:lpstr>
      <vt:lpstr>Anticipation Guide: 15-end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Their Eyes Were Watching God</dc:title>
  <dc:creator>Christina Moriconi</dc:creator>
  <cp:lastModifiedBy>Christina Moriconi</cp:lastModifiedBy>
  <cp:revision>3</cp:revision>
  <dcterms:created xsi:type="dcterms:W3CDTF">2015-02-22T12:53:11Z</dcterms:created>
  <dcterms:modified xsi:type="dcterms:W3CDTF">2015-02-22T13:21:58Z</dcterms:modified>
</cp:coreProperties>
</file>