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C9635A8-2080-4824-8422-3F7780421EAF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246-5854-494D-A5E2-24090DD6B2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26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35A8-2080-4824-8422-3F7780421EAF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246-5854-494D-A5E2-24090DD6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35A8-2080-4824-8422-3F7780421EAF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246-5854-494D-A5E2-24090DD6B21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59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35A8-2080-4824-8422-3F7780421EAF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246-5854-494D-A5E2-24090DD6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35A8-2080-4824-8422-3F7780421EAF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246-5854-494D-A5E2-24090DD6B2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31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35A8-2080-4824-8422-3F7780421EAF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246-5854-494D-A5E2-24090DD6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5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35A8-2080-4824-8422-3F7780421EAF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246-5854-494D-A5E2-24090DD6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8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35A8-2080-4824-8422-3F7780421EAF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246-5854-494D-A5E2-24090DD6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5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35A8-2080-4824-8422-3F7780421EAF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246-5854-494D-A5E2-24090DD6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5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35A8-2080-4824-8422-3F7780421EAF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246-5854-494D-A5E2-24090DD6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35A8-2080-4824-8422-3F7780421EAF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B246-5854-494D-A5E2-24090DD6B2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12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C9635A8-2080-4824-8422-3F7780421EAF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E0B246-5854-494D-A5E2-24090DD6B21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85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Their Eyes Were Watching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15-end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0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the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Areas to Discuss)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Themes: Marriage, Role of Women, Janie’s Becoming a Woman (Coming of Age), Race and Culture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Symbolism: Hair, Pear Tree and Horizon, Hurricane,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Point of view: The role of the omniscient narrator vs. First/Third person idiomatic colloquial Black voice, Frame Story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Affective Issues” Being misunderstood/being accepted; discrimination; disappointment/ ambition/failure; self-determination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Major Concepts: Gender Roles, Racism and Classism, Ethical Treatment (How we should treat others)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Small Group Divide.  </a:t>
            </a:r>
          </a:p>
        </p:txBody>
      </p:sp>
    </p:spTree>
    <p:extLst>
      <p:ext uri="{BB962C8B-B14F-4D97-AF65-F5344CB8AC3E}">
        <p14:creationId xmlns:p14="http://schemas.microsoft.com/office/powerpoint/2010/main" val="362427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DomESTic</a:t>
            </a:r>
            <a:r>
              <a:rPr lang="en-US" dirty="0" smtClean="0"/>
              <a:t> Violence: Power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Power and Control and the Respect Wheel, examine how these various dynamics develop in Janie’s three marriages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Logan </a:t>
            </a:r>
            <a:r>
              <a:rPr lang="en-US" dirty="0" err="1" smtClean="0"/>
              <a:t>Killicks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Joe (Jody) Starks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/>
              <a:t>Vergible</a:t>
            </a:r>
            <a:r>
              <a:rPr lang="en-US" dirty="0" smtClean="0"/>
              <a:t> (Teacake) Woods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are the complications of Janie’s assessment of love, proper treatment, and how does she react?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5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Group and Close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With your partner, answer the questions for your chapter and be prepared to share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Close Reading Question: Chapter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38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Socratic Themes to Consider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1828800" y="891540"/>
          <a:ext cx="8534400" cy="4747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5763"/>
                <a:gridCol w="4218637"/>
              </a:tblGrid>
              <a:tr h="474726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Personal freedom 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en-US" sz="2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Spiritual </a:t>
                      </a:r>
                      <a:r>
                        <a:rPr lang="en-US" sz="2400" dirty="0" smtClean="0">
                          <a:effectLst/>
                        </a:rPr>
                        <a:t>v. </a:t>
                      </a:r>
                      <a:r>
                        <a:rPr lang="en-US" sz="2400" dirty="0">
                          <a:effectLst/>
                        </a:rPr>
                        <a:t>materialistic value 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en-US" sz="2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Self identification 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2400" dirty="0" smtClean="0">
                          <a:effectLst/>
                        </a:rPr>
                        <a:t>Quest for life's experiences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  <a:defRPr/>
                      </a:pPr>
                      <a:endParaRPr lang="en-US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2400" dirty="0" smtClean="0">
                          <a:effectLst/>
                        </a:rPr>
                        <a:t>Search for autonomy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2400" dirty="0" smtClean="0">
                          <a:effectLst/>
                        </a:rPr>
                        <a:t>Struggle of a woman to be regarded as a person</a:t>
                      </a:r>
                      <a:endParaRPr lang="en-US" sz="2400" dirty="0">
                        <a:effectLst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Model </a:t>
                      </a:r>
                      <a:r>
                        <a:rPr lang="en-US" sz="2400" dirty="0">
                          <a:effectLst/>
                        </a:rPr>
                        <a:t>of female development 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Use of story-telling 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Story within a story 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en-US" sz="2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Black folklore and folk culture 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endParaRPr lang="en-US" sz="24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Humor in black literature 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33600" y="5943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Activity 4: Develop 2 Socratic Questions for each column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</TotalTime>
  <Words>247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Symbol</vt:lpstr>
      <vt:lpstr>Times New Roman</vt:lpstr>
      <vt:lpstr>Tw Cen MT</vt:lpstr>
      <vt:lpstr>Tw Cen MT Condensed</vt:lpstr>
      <vt:lpstr>Wingdings</vt:lpstr>
      <vt:lpstr>Wingdings 3</vt:lpstr>
      <vt:lpstr>Integral</vt:lpstr>
      <vt:lpstr>Their Eyes Were Watching God</vt:lpstr>
      <vt:lpstr>Elements of the Novel</vt:lpstr>
      <vt:lpstr>DomESTic Violence: Power and Control</vt:lpstr>
      <vt:lpstr>Discussion Group and Close Reading</vt:lpstr>
      <vt:lpstr>Socratic Themes to Consider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Their Eyes Were Watching God</dc:title>
  <dc:creator>Christina Moriconi</dc:creator>
  <cp:lastModifiedBy>Christina Moriconi</cp:lastModifiedBy>
  <cp:revision>3</cp:revision>
  <dcterms:created xsi:type="dcterms:W3CDTF">2015-02-22T12:56:04Z</dcterms:created>
  <dcterms:modified xsi:type="dcterms:W3CDTF">2015-02-22T13:28:59Z</dcterms:modified>
</cp:coreProperties>
</file>